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C553F-3A42-7AE7-9055-913C8B113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E5D570-6B91-35B1-092B-6A3A8FFA2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7F03EC-294C-1D89-F067-417187B4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1C5308-4EFF-C044-7463-0FA3009E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5291CA-C45B-90B1-5BD3-85E29D76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40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BB1A3-0D49-98C7-34CF-8CEBB6A7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8658FD-4DB1-4428-88B2-B0DD45775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94D23F-04B6-93E1-5502-82FCFA93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00287D-5D50-E613-55F4-20742798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F8F587-5A2E-E49F-7B8B-0F5C903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BF0594-6374-AF9D-DC83-E46AE0A7D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7A2475-A210-74FC-499F-1618A30CD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001C32-740A-9494-E4C9-C78D519D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6C746D-6BB5-B428-02A3-AEBE7A4B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0BA39-CE65-2174-786D-916E1C3C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7C98E-B223-34CF-EBB5-208790F8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44C35-940E-8B77-17C0-71088E70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701DA5-E019-7BD5-EA58-80478060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2DF146-0CF8-E3DE-D6FD-7BCFA038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6A486F-B343-EC2F-4B24-B454FAB1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1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CC1F-A799-EF48-2429-DB409B52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314AAA-9F54-9F5A-6BCD-75F10DB7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F11EA9-2B31-97C6-3F97-09FA936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D153E-1929-DA79-2710-AF8696C7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104C93-3F52-31EE-42E8-3E847A73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9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AB0A2-102E-C39C-6A99-5343A03E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99A8A-8EA2-E848-F043-458F282A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97F49C-522C-98CA-9FA4-D2EC7967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2F1C33-9E5C-58C1-309A-0D868EC3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3F2A94-420D-E8D2-0E36-BA924470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AEC8BD-0D8D-3383-0D74-957814C2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85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F2A20-34D5-E2A8-3E4E-72ADEF1A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FEBBA0-8AA6-54B0-D5CD-CBAF8BDE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FC22FF-8445-8B46-69CC-217939055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1E8EF19-C3EC-A5D1-4271-35B4B2319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5E8532-707F-AD9B-49D7-7B75B2618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EF5420-58C0-011C-9A2E-3B956399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FE985E-4E04-5D77-E433-0B6432D1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CF315F-E933-83F8-9BE8-94993B22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29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5315E-5309-1E30-7DAB-C296F709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AA7175-A8FA-BBE0-926D-9635BA71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EF3BB8-C897-ACDC-2A02-EDFE8B98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C7A1BB-38C1-C5A6-C53F-44D358F8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3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48871B-D1D6-C6F2-9A6E-ED84BB2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1AB732-EDEC-62FF-62A9-7E06E43D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8E4A96-B656-B97A-B47B-950FF472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3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0F219-ED85-13DB-3C0E-1CD2051D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E90867-C8D8-C26A-5575-33D495DB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ECD0A1-7E61-FAD3-17FD-454AD0F1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BF419-1E65-164D-B8BA-6DDB1DD7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60FD50-F961-2516-CE7B-87213581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BA3350-8C7D-1E18-4EF8-3A117B96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6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2E48F-053E-CA91-479D-7DB0AD94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3F405A-D716-656B-F300-DFA6497B1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F46B6E-F2EB-3017-5780-CD77AD7F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A9CDB8-DF06-7EE6-FDBD-B6A6EF73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639ED6-4615-02D5-F5B4-4B67B7F9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E0FDBC-C1A3-4F14-B607-164A48DC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94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111970-974B-2C9F-12D2-7592B85A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134FBB-6C12-0A6C-5477-66CE932AC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4069A-94DE-49F5-5573-80FADAA37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311914-191E-42F7-9B07-017D6F87D3CD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A413F-4C78-1769-01A9-692B566EE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2BD65-1CA4-CD55-D06C-481AD1DF1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008E7-5E49-4047-B3B3-7F5485997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95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PwfvOS6foU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2E7E5-1292-B038-643D-E5B279770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6" y="1589368"/>
            <a:ext cx="4092127" cy="2319227"/>
          </a:xfrm>
        </p:spPr>
        <p:txBody>
          <a:bodyPr anchor="t">
            <a:normAutofit/>
          </a:bodyPr>
          <a:lstStyle/>
          <a:p>
            <a:pPr algn="r"/>
            <a:r>
              <a:rPr lang="cs-CZ" sz="8000" dirty="0">
                <a:solidFill>
                  <a:srgbClr val="FFFFFF"/>
                </a:solidFill>
                <a:latin typeface="Comic Sans MS" panose="030F0702030302020204" pitchFamily="66" charset="0"/>
              </a:rPr>
              <a:t>Poznej zvířátko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édium 3" title="Klaun očkatý - Filipíny 2018">
            <a:hlinkClick r:id="" action="ppaction://media"/>
            <a:extLst>
              <a:ext uri="{FF2B5EF4-FFF2-40B4-BE49-F238E27FC236}">
                <a16:creationId xmlns:a16="http://schemas.microsoft.com/office/drawing/2014/main" id="{10AD956F-D164-ED8B-C295-BC4426F4AB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09631" y="3128349"/>
            <a:ext cx="6170883" cy="34865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6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1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218A1A0-9155-EE8F-93F7-AC775B089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10" t="-73" r="18195" b="73"/>
          <a:stretch/>
        </p:blipFill>
        <p:spPr>
          <a:xfrm>
            <a:off x="842601" y="1135132"/>
            <a:ext cx="3185438" cy="479768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76DB521-36BE-62BC-EEAF-F6B4039D5EA0}"/>
              </a:ext>
            </a:extLst>
          </p:cNvPr>
          <p:cNvSpPr/>
          <p:nvPr/>
        </p:nvSpPr>
        <p:spPr>
          <a:xfrm>
            <a:off x="531106" y="71108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1CAEC28-CC0B-33EF-14CA-4CC2B3F5F36A}"/>
              </a:ext>
            </a:extLst>
          </p:cNvPr>
          <p:cNvSpPr/>
          <p:nvPr/>
        </p:nvSpPr>
        <p:spPr>
          <a:xfrm>
            <a:off x="1483213" y="71108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F2006AA-C5A6-C33E-6156-652107AD5414}"/>
              </a:ext>
            </a:extLst>
          </p:cNvPr>
          <p:cNvSpPr/>
          <p:nvPr/>
        </p:nvSpPr>
        <p:spPr>
          <a:xfrm>
            <a:off x="2435320" y="71108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D0C63BE-C557-18BF-581B-467FF59B1653}"/>
              </a:ext>
            </a:extLst>
          </p:cNvPr>
          <p:cNvSpPr/>
          <p:nvPr/>
        </p:nvSpPr>
        <p:spPr>
          <a:xfrm>
            <a:off x="3387427" y="71108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D4BF813-B285-80F8-7168-3C26638BC316}"/>
              </a:ext>
            </a:extLst>
          </p:cNvPr>
          <p:cNvSpPr/>
          <p:nvPr/>
        </p:nvSpPr>
        <p:spPr>
          <a:xfrm>
            <a:off x="531106" y="16607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830C61A-111A-580D-6910-0A755E3E194E}"/>
              </a:ext>
            </a:extLst>
          </p:cNvPr>
          <p:cNvSpPr/>
          <p:nvPr/>
        </p:nvSpPr>
        <p:spPr>
          <a:xfrm>
            <a:off x="1483213" y="16607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D6A4B8A-32D5-CFA1-FBB8-3205B34426B0}"/>
              </a:ext>
            </a:extLst>
          </p:cNvPr>
          <p:cNvSpPr/>
          <p:nvPr/>
        </p:nvSpPr>
        <p:spPr>
          <a:xfrm>
            <a:off x="2435320" y="16607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32A7E31-7022-E8D9-F78A-B241AF2AE385}"/>
              </a:ext>
            </a:extLst>
          </p:cNvPr>
          <p:cNvSpPr/>
          <p:nvPr/>
        </p:nvSpPr>
        <p:spPr>
          <a:xfrm>
            <a:off x="3387427" y="1660714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972BA50-4B00-85A1-D5AE-6D4715692647}"/>
              </a:ext>
            </a:extLst>
          </p:cNvPr>
          <p:cNvSpPr/>
          <p:nvPr/>
        </p:nvSpPr>
        <p:spPr>
          <a:xfrm>
            <a:off x="531106" y="261034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BFEB2D1-4EC4-B89A-CFC1-E0AA977C204B}"/>
              </a:ext>
            </a:extLst>
          </p:cNvPr>
          <p:cNvSpPr/>
          <p:nvPr/>
        </p:nvSpPr>
        <p:spPr>
          <a:xfrm>
            <a:off x="1483213" y="261034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393ED45-C355-24CA-C589-57EC384178C5}"/>
              </a:ext>
            </a:extLst>
          </p:cNvPr>
          <p:cNvSpPr/>
          <p:nvPr/>
        </p:nvSpPr>
        <p:spPr>
          <a:xfrm>
            <a:off x="2435320" y="261034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27F6874-471D-277F-A5FE-851736987B09}"/>
              </a:ext>
            </a:extLst>
          </p:cNvPr>
          <p:cNvSpPr/>
          <p:nvPr/>
        </p:nvSpPr>
        <p:spPr>
          <a:xfrm>
            <a:off x="3387427" y="261034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8241032-3C8F-6862-DB69-0D62CF92AC3E}"/>
              </a:ext>
            </a:extLst>
          </p:cNvPr>
          <p:cNvSpPr/>
          <p:nvPr/>
        </p:nvSpPr>
        <p:spPr>
          <a:xfrm>
            <a:off x="531106" y="356245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1731B38-D923-1EC7-7F79-0827CEA398C4}"/>
              </a:ext>
            </a:extLst>
          </p:cNvPr>
          <p:cNvSpPr/>
          <p:nvPr/>
        </p:nvSpPr>
        <p:spPr>
          <a:xfrm>
            <a:off x="1483213" y="356245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F449C87-759D-64B7-E6A3-066E9E72EC72}"/>
              </a:ext>
            </a:extLst>
          </p:cNvPr>
          <p:cNvSpPr/>
          <p:nvPr/>
        </p:nvSpPr>
        <p:spPr>
          <a:xfrm>
            <a:off x="2435320" y="356245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74471924-6DD6-2F18-50ED-769534758D26}"/>
              </a:ext>
            </a:extLst>
          </p:cNvPr>
          <p:cNvSpPr/>
          <p:nvPr/>
        </p:nvSpPr>
        <p:spPr>
          <a:xfrm>
            <a:off x="3387427" y="356245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877E85C8-4D34-FE65-2CF4-174E5DADC39D}"/>
              </a:ext>
            </a:extLst>
          </p:cNvPr>
          <p:cNvSpPr/>
          <p:nvPr/>
        </p:nvSpPr>
        <p:spPr>
          <a:xfrm>
            <a:off x="531106" y="45096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B61F959C-906B-1C33-D4EF-3F543D941D36}"/>
              </a:ext>
            </a:extLst>
          </p:cNvPr>
          <p:cNvSpPr/>
          <p:nvPr/>
        </p:nvSpPr>
        <p:spPr>
          <a:xfrm>
            <a:off x="1483213" y="45096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2A1DD5A-A559-855B-4A21-D87D149EE690}"/>
              </a:ext>
            </a:extLst>
          </p:cNvPr>
          <p:cNvSpPr/>
          <p:nvPr/>
        </p:nvSpPr>
        <p:spPr>
          <a:xfrm>
            <a:off x="2435320" y="45096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AE0E2669-ED71-482A-5232-D938AD0D0BF0}"/>
              </a:ext>
            </a:extLst>
          </p:cNvPr>
          <p:cNvSpPr/>
          <p:nvPr/>
        </p:nvSpPr>
        <p:spPr>
          <a:xfrm>
            <a:off x="3387427" y="4509607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A226610D-A377-1F06-AE8E-34E557EAEAC8}"/>
              </a:ext>
            </a:extLst>
          </p:cNvPr>
          <p:cNvSpPr/>
          <p:nvPr/>
        </p:nvSpPr>
        <p:spPr>
          <a:xfrm>
            <a:off x="531106" y="545676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AE20A782-471C-F16B-D28E-6CD0008C8FAA}"/>
              </a:ext>
            </a:extLst>
          </p:cNvPr>
          <p:cNvSpPr/>
          <p:nvPr/>
        </p:nvSpPr>
        <p:spPr>
          <a:xfrm>
            <a:off x="1483213" y="545676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59E83AD-6A32-4565-52A9-255F192B495F}"/>
              </a:ext>
            </a:extLst>
          </p:cNvPr>
          <p:cNvSpPr/>
          <p:nvPr/>
        </p:nvSpPr>
        <p:spPr>
          <a:xfrm>
            <a:off x="2435320" y="545676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18E5F815-7B8D-B58B-5BBE-1C9AE328A139}"/>
              </a:ext>
            </a:extLst>
          </p:cNvPr>
          <p:cNvSpPr/>
          <p:nvPr/>
        </p:nvSpPr>
        <p:spPr>
          <a:xfrm>
            <a:off x="3387427" y="5456760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2A676E-B4ED-D6EE-E0BA-AD8D8762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99" y="706229"/>
            <a:ext cx="5128008" cy="569778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DF2A019-C67B-C345-EC03-0EA3AF02916A}"/>
              </a:ext>
            </a:extLst>
          </p:cNvPr>
          <p:cNvSpPr/>
          <p:nvPr/>
        </p:nvSpPr>
        <p:spPr>
          <a:xfrm>
            <a:off x="5456199" y="7062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293FF40-FD30-52C4-DC3B-85F9BCFF46CE}"/>
              </a:ext>
            </a:extLst>
          </p:cNvPr>
          <p:cNvSpPr/>
          <p:nvPr/>
        </p:nvSpPr>
        <p:spPr>
          <a:xfrm>
            <a:off x="6408306" y="7062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EA2C89-A16A-F7AC-87D8-7237D8484110}"/>
              </a:ext>
            </a:extLst>
          </p:cNvPr>
          <p:cNvSpPr/>
          <p:nvPr/>
        </p:nvSpPr>
        <p:spPr>
          <a:xfrm>
            <a:off x="7360413" y="7062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06F1963-1C5F-A042-9E7F-FC77B0006FE1}"/>
              </a:ext>
            </a:extLst>
          </p:cNvPr>
          <p:cNvSpPr/>
          <p:nvPr/>
        </p:nvSpPr>
        <p:spPr>
          <a:xfrm>
            <a:off x="8312520" y="7062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EA7F6CB-616B-81C2-62CF-3EE517656C50}"/>
              </a:ext>
            </a:extLst>
          </p:cNvPr>
          <p:cNvSpPr/>
          <p:nvPr/>
        </p:nvSpPr>
        <p:spPr>
          <a:xfrm>
            <a:off x="9264627" y="7062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5608ACEE-38A4-0A18-BC2E-F610530BDF48}"/>
              </a:ext>
            </a:extLst>
          </p:cNvPr>
          <p:cNvSpPr/>
          <p:nvPr/>
        </p:nvSpPr>
        <p:spPr>
          <a:xfrm>
            <a:off x="10216734" y="7062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05E5A86C-84D9-42EC-AD13-D72F165DB293}"/>
              </a:ext>
            </a:extLst>
          </p:cNvPr>
          <p:cNvSpPr/>
          <p:nvPr/>
        </p:nvSpPr>
        <p:spPr>
          <a:xfrm>
            <a:off x="5456199" y="16583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46A38BE-0EC3-2284-70A0-C0974DF773D8}"/>
              </a:ext>
            </a:extLst>
          </p:cNvPr>
          <p:cNvSpPr/>
          <p:nvPr/>
        </p:nvSpPr>
        <p:spPr>
          <a:xfrm>
            <a:off x="6408306" y="16583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60A6BA18-442D-D2D3-82A9-A0A5706E7A07}"/>
              </a:ext>
            </a:extLst>
          </p:cNvPr>
          <p:cNvSpPr/>
          <p:nvPr/>
        </p:nvSpPr>
        <p:spPr>
          <a:xfrm>
            <a:off x="7360413" y="16583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F703A13E-B49F-C684-B08F-F3E44DFE3385}"/>
              </a:ext>
            </a:extLst>
          </p:cNvPr>
          <p:cNvSpPr/>
          <p:nvPr/>
        </p:nvSpPr>
        <p:spPr>
          <a:xfrm>
            <a:off x="8312520" y="16583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7D3CFA80-C9AF-C132-D0BE-B117A89F3126}"/>
              </a:ext>
            </a:extLst>
          </p:cNvPr>
          <p:cNvSpPr/>
          <p:nvPr/>
        </p:nvSpPr>
        <p:spPr>
          <a:xfrm>
            <a:off x="9264627" y="16583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0009F40-6182-A32A-F01D-AF2132C27DEF}"/>
              </a:ext>
            </a:extLst>
          </p:cNvPr>
          <p:cNvSpPr/>
          <p:nvPr/>
        </p:nvSpPr>
        <p:spPr>
          <a:xfrm>
            <a:off x="10216734" y="16583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7E227FA4-D3AF-888E-B4A6-AD2E0628DA06}"/>
              </a:ext>
            </a:extLst>
          </p:cNvPr>
          <p:cNvSpPr/>
          <p:nvPr/>
        </p:nvSpPr>
        <p:spPr>
          <a:xfrm>
            <a:off x="5456199" y="261034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ED15BEA9-ADCB-7262-E574-15B3F03B5096}"/>
              </a:ext>
            </a:extLst>
          </p:cNvPr>
          <p:cNvSpPr/>
          <p:nvPr/>
        </p:nvSpPr>
        <p:spPr>
          <a:xfrm>
            <a:off x="6408306" y="261034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5C5FFB9-3FD3-036C-7167-24ACA3D069B7}"/>
              </a:ext>
            </a:extLst>
          </p:cNvPr>
          <p:cNvSpPr/>
          <p:nvPr/>
        </p:nvSpPr>
        <p:spPr>
          <a:xfrm>
            <a:off x="7360413" y="261034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A2F25307-587D-19C3-844F-6537AC76623F}"/>
              </a:ext>
            </a:extLst>
          </p:cNvPr>
          <p:cNvSpPr/>
          <p:nvPr/>
        </p:nvSpPr>
        <p:spPr>
          <a:xfrm>
            <a:off x="8312520" y="261034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E6D11190-1E2B-C5D4-681D-1BAFCFF5A208}"/>
              </a:ext>
            </a:extLst>
          </p:cNvPr>
          <p:cNvSpPr/>
          <p:nvPr/>
        </p:nvSpPr>
        <p:spPr>
          <a:xfrm>
            <a:off x="9264627" y="261034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5437A1BA-DAF6-AC18-14AE-3A87B9CB68EF}"/>
              </a:ext>
            </a:extLst>
          </p:cNvPr>
          <p:cNvSpPr/>
          <p:nvPr/>
        </p:nvSpPr>
        <p:spPr>
          <a:xfrm>
            <a:off x="10216734" y="261034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AA36634B-BC6E-63B0-E082-2FC6A6AC11B7}"/>
              </a:ext>
            </a:extLst>
          </p:cNvPr>
          <p:cNvSpPr/>
          <p:nvPr/>
        </p:nvSpPr>
        <p:spPr>
          <a:xfrm>
            <a:off x="5456199" y="356245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EDF8D60-CBD0-596E-512B-6274A0AC1118}"/>
              </a:ext>
            </a:extLst>
          </p:cNvPr>
          <p:cNvSpPr/>
          <p:nvPr/>
        </p:nvSpPr>
        <p:spPr>
          <a:xfrm>
            <a:off x="6408306" y="356245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F0AEE9B0-F649-D268-6AC0-412729E56C22}"/>
              </a:ext>
            </a:extLst>
          </p:cNvPr>
          <p:cNvSpPr/>
          <p:nvPr/>
        </p:nvSpPr>
        <p:spPr>
          <a:xfrm>
            <a:off x="7360413" y="356245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90AFE28A-6726-B7D6-8986-AED9A982E4D7}"/>
              </a:ext>
            </a:extLst>
          </p:cNvPr>
          <p:cNvSpPr/>
          <p:nvPr/>
        </p:nvSpPr>
        <p:spPr>
          <a:xfrm>
            <a:off x="8312520" y="356245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67593704-FF13-E99C-D450-9D4EC6185CDD}"/>
              </a:ext>
            </a:extLst>
          </p:cNvPr>
          <p:cNvSpPr/>
          <p:nvPr/>
        </p:nvSpPr>
        <p:spPr>
          <a:xfrm>
            <a:off x="9264627" y="356245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545AB708-67E4-CB69-EB0E-466C9FDAF242}"/>
              </a:ext>
            </a:extLst>
          </p:cNvPr>
          <p:cNvSpPr/>
          <p:nvPr/>
        </p:nvSpPr>
        <p:spPr>
          <a:xfrm>
            <a:off x="10216734" y="356245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D7120671-4342-99A3-8C9F-601B26B489DE}"/>
              </a:ext>
            </a:extLst>
          </p:cNvPr>
          <p:cNvSpPr/>
          <p:nvPr/>
        </p:nvSpPr>
        <p:spPr>
          <a:xfrm>
            <a:off x="5456199" y="4504653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2D910C32-31D3-8800-4664-56C57C19B5F1}"/>
              </a:ext>
            </a:extLst>
          </p:cNvPr>
          <p:cNvSpPr/>
          <p:nvPr/>
        </p:nvSpPr>
        <p:spPr>
          <a:xfrm>
            <a:off x="6408306" y="4504653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95FDBB8A-DF88-25FF-4821-41C614A73E19}"/>
              </a:ext>
            </a:extLst>
          </p:cNvPr>
          <p:cNvSpPr/>
          <p:nvPr/>
        </p:nvSpPr>
        <p:spPr>
          <a:xfrm>
            <a:off x="7360413" y="4504653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9F7321A0-A9B4-0FC2-3481-09708AD8DDEC}"/>
              </a:ext>
            </a:extLst>
          </p:cNvPr>
          <p:cNvSpPr/>
          <p:nvPr/>
        </p:nvSpPr>
        <p:spPr>
          <a:xfrm>
            <a:off x="8312520" y="4504653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3A175447-8075-B716-EEA5-F9B9D322A401}"/>
              </a:ext>
            </a:extLst>
          </p:cNvPr>
          <p:cNvSpPr/>
          <p:nvPr/>
        </p:nvSpPr>
        <p:spPr>
          <a:xfrm>
            <a:off x="9264627" y="4504653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568C57A2-73B3-FB71-6A21-DD3CD683C1B1}"/>
              </a:ext>
            </a:extLst>
          </p:cNvPr>
          <p:cNvSpPr/>
          <p:nvPr/>
        </p:nvSpPr>
        <p:spPr>
          <a:xfrm>
            <a:off x="10216734" y="4504653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3A1DACC2-4185-FD1C-2808-91C0A7577E99}"/>
              </a:ext>
            </a:extLst>
          </p:cNvPr>
          <p:cNvSpPr/>
          <p:nvPr/>
        </p:nvSpPr>
        <p:spPr>
          <a:xfrm>
            <a:off x="5456199" y="5461714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35E9E0E2-12EA-7512-F966-5AF614F4696A}"/>
              </a:ext>
            </a:extLst>
          </p:cNvPr>
          <p:cNvSpPr/>
          <p:nvPr/>
        </p:nvSpPr>
        <p:spPr>
          <a:xfrm>
            <a:off x="6408306" y="5461714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D574E15C-4E7E-E141-E635-C2AF647CC705}"/>
              </a:ext>
            </a:extLst>
          </p:cNvPr>
          <p:cNvSpPr/>
          <p:nvPr/>
        </p:nvSpPr>
        <p:spPr>
          <a:xfrm>
            <a:off x="7360413" y="5461714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509A1EF6-E5B0-0469-B011-2DB949DD8A0C}"/>
              </a:ext>
            </a:extLst>
          </p:cNvPr>
          <p:cNvSpPr/>
          <p:nvPr/>
        </p:nvSpPr>
        <p:spPr>
          <a:xfrm>
            <a:off x="8312520" y="5461714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376A1BDA-3DEB-B339-CD91-870D43DC855E}"/>
              </a:ext>
            </a:extLst>
          </p:cNvPr>
          <p:cNvSpPr/>
          <p:nvPr/>
        </p:nvSpPr>
        <p:spPr>
          <a:xfrm>
            <a:off x="9264627" y="5461714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0C94C6ED-96B0-8BEE-7BD0-3E457547823A}"/>
              </a:ext>
            </a:extLst>
          </p:cNvPr>
          <p:cNvSpPr/>
          <p:nvPr/>
        </p:nvSpPr>
        <p:spPr>
          <a:xfrm>
            <a:off x="10216734" y="5461714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Šipka: doleva 63">
            <a:extLst>
              <a:ext uri="{FF2B5EF4-FFF2-40B4-BE49-F238E27FC236}">
                <a16:creationId xmlns:a16="http://schemas.microsoft.com/office/drawing/2014/main" id="{A8BE0381-B060-8666-730F-4400AECE68EB}"/>
              </a:ext>
            </a:extLst>
          </p:cNvPr>
          <p:cNvSpPr/>
          <p:nvPr/>
        </p:nvSpPr>
        <p:spPr>
          <a:xfrm>
            <a:off x="4339534" y="5676900"/>
            <a:ext cx="952107" cy="1181100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Šipka: doleva 64">
            <a:extLst>
              <a:ext uri="{FF2B5EF4-FFF2-40B4-BE49-F238E27FC236}">
                <a16:creationId xmlns:a16="http://schemas.microsoft.com/office/drawing/2014/main" id="{852FC92D-8ABE-EA65-B021-389A69B93EBC}"/>
              </a:ext>
            </a:extLst>
          </p:cNvPr>
          <p:cNvSpPr/>
          <p:nvPr/>
        </p:nvSpPr>
        <p:spPr>
          <a:xfrm>
            <a:off x="11168841" y="5676900"/>
            <a:ext cx="952107" cy="118110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9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8FEE71A-B2A3-8B4C-AE9E-0DED954E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5" y="1291262"/>
            <a:ext cx="4503821" cy="406751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35ABCBE-7EF1-ECCD-510C-7C0D802C26FF}"/>
              </a:ext>
            </a:extLst>
          </p:cNvPr>
          <p:cNvSpPr/>
          <p:nvPr/>
        </p:nvSpPr>
        <p:spPr>
          <a:xfrm>
            <a:off x="640737" y="8152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1676BF-7230-FFB8-A4CA-1D93840A60D0}"/>
              </a:ext>
            </a:extLst>
          </p:cNvPr>
          <p:cNvSpPr/>
          <p:nvPr/>
        </p:nvSpPr>
        <p:spPr>
          <a:xfrm>
            <a:off x="1592844" y="8152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E2E828-D17B-E0A0-7636-ED0377F4A1AD}"/>
              </a:ext>
            </a:extLst>
          </p:cNvPr>
          <p:cNvSpPr/>
          <p:nvPr/>
        </p:nvSpPr>
        <p:spPr>
          <a:xfrm>
            <a:off x="2544931" y="8152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F51B6D1-8904-F4D6-0D2E-90E4D2041CB3}"/>
              </a:ext>
            </a:extLst>
          </p:cNvPr>
          <p:cNvSpPr/>
          <p:nvPr/>
        </p:nvSpPr>
        <p:spPr>
          <a:xfrm>
            <a:off x="3497018" y="8152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56E4DAC-5322-CAFD-2801-E8A5E4607496}"/>
              </a:ext>
            </a:extLst>
          </p:cNvPr>
          <p:cNvSpPr/>
          <p:nvPr/>
        </p:nvSpPr>
        <p:spPr>
          <a:xfrm>
            <a:off x="4449085" y="815208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9BA7C84-E56E-9F3D-8112-4DADF37B1FAA}"/>
              </a:ext>
            </a:extLst>
          </p:cNvPr>
          <p:cNvSpPr/>
          <p:nvPr/>
        </p:nvSpPr>
        <p:spPr>
          <a:xfrm>
            <a:off x="640717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B070076-EA48-05C1-415D-F4B68F0EEE19}"/>
              </a:ext>
            </a:extLst>
          </p:cNvPr>
          <p:cNvSpPr/>
          <p:nvPr/>
        </p:nvSpPr>
        <p:spPr>
          <a:xfrm>
            <a:off x="1592824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CA22837-D72E-30BA-DD20-21F0373DBFFE}"/>
              </a:ext>
            </a:extLst>
          </p:cNvPr>
          <p:cNvSpPr/>
          <p:nvPr/>
        </p:nvSpPr>
        <p:spPr>
          <a:xfrm>
            <a:off x="2544911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4C343BB-92E3-718D-4FD1-A0EBA9F25806}"/>
              </a:ext>
            </a:extLst>
          </p:cNvPr>
          <p:cNvSpPr/>
          <p:nvPr/>
        </p:nvSpPr>
        <p:spPr>
          <a:xfrm>
            <a:off x="3496998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D18EC0F-B9D4-913C-59C7-79C2235756BC}"/>
              </a:ext>
            </a:extLst>
          </p:cNvPr>
          <p:cNvSpPr/>
          <p:nvPr/>
        </p:nvSpPr>
        <p:spPr>
          <a:xfrm>
            <a:off x="4449065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1F133F1-0FAD-681B-3B0F-CF216D4CA2A4}"/>
              </a:ext>
            </a:extLst>
          </p:cNvPr>
          <p:cNvSpPr/>
          <p:nvPr/>
        </p:nvSpPr>
        <p:spPr>
          <a:xfrm>
            <a:off x="640717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CA25F46-C4EF-BEB4-7D9E-BC0297FD1803}"/>
              </a:ext>
            </a:extLst>
          </p:cNvPr>
          <p:cNvSpPr/>
          <p:nvPr/>
        </p:nvSpPr>
        <p:spPr>
          <a:xfrm>
            <a:off x="1592824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3680AD3-DC68-95EC-97BA-CDBA67337CCE}"/>
              </a:ext>
            </a:extLst>
          </p:cNvPr>
          <p:cNvSpPr/>
          <p:nvPr/>
        </p:nvSpPr>
        <p:spPr>
          <a:xfrm>
            <a:off x="2544911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73D97AE-2F0D-A816-5AFA-1BC0EC77151B}"/>
              </a:ext>
            </a:extLst>
          </p:cNvPr>
          <p:cNvSpPr/>
          <p:nvPr/>
        </p:nvSpPr>
        <p:spPr>
          <a:xfrm>
            <a:off x="3496998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43B19BF-CDD4-F7A5-0CFE-06F536691FF2}"/>
              </a:ext>
            </a:extLst>
          </p:cNvPr>
          <p:cNvSpPr/>
          <p:nvPr/>
        </p:nvSpPr>
        <p:spPr>
          <a:xfrm>
            <a:off x="4449065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845CB12-3DB9-7F33-BBE0-67DE300DE0D2}"/>
              </a:ext>
            </a:extLst>
          </p:cNvPr>
          <p:cNvSpPr/>
          <p:nvPr/>
        </p:nvSpPr>
        <p:spPr>
          <a:xfrm>
            <a:off x="640717" y="3674700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322505A-D923-8056-1252-B8C29975D0AB}"/>
              </a:ext>
            </a:extLst>
          </p:cNvPr>
          <p:cNvSpPr/>
          <p:nvPr/>
        </p:nvSpPr>
        <p:spPr>
          <a:xfrm>
            <a:off x="1592824" y="3674700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9AFB14CE-C8DF-11B6-D04F-827B35837E8C}"/>
              </a:ext>
            </a:extLst>
          </p:cNvPr>
          <p:cNvSpPr/>
          <p:nvPr/>
        </p:nvSpPr>
        <p:spPr>
          <a:xfrm>
            <a:off x="2544911" y="3674700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ADCB4A47-8216-DCD4-BB7C-B89F178A78E7}"/>
              </a:ext>
            </a:extLst>
          </p:cNvPr>
          <p:cNvSpPr/>
          <p:nvPr/>
        </p:nvSpPr>
        <p:spPr>
          <a:xfrm>
            <a:off x="3502651" y="3677871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F69F3C0-3BE8-8507-784B-64A7BD7EA0EE}"/>
              </a:ext>
            </a:extLst>
          </p:cNvPr>
          <p:cNvSpPr/>
          <p:nvPr/>
        </p:nvSpPr>
        <p:spPr>
          <a:xfrm>
            <a:off x="4449065" y="3674700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3C20E112-E005-C0E0-77CF-86DF26E2F306}"/>
              </a:ext>
            </a:extLst>
          </p:cNvPr>
          <p:cNvSpPr/>
          <p:nvPr/>
        </p:nvSpPr>
        <p:spPr>
          <a:xfrm>
            <a:off x="640717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ACA91408-D588-5438-1B8C-2D1B967A5155}"/>
              </a:ext>
            </a:extLst>
          </p:cNvPr>
          <p:cNvSpPr/>
          <p:nvPr/>
        </p:nvSpPr>
        <p:spPr>
          <a:xfrm>
            <a:off x="1592824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6ECF66E8-FA2E-4173-F2C9-19CF624CB2B1}"/>
              </a:ext>
            </a:extLst>
          </p:cNvPr>
          <p:cNvSpPr/>
          <p:nvPr/>
        </p:nvSpPr>
        <p:spPr>
          <a:xfrm>
            <a:off x="2544911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FC4039A-6601-C2B0-0D1F-0E7B1D209949}"/>
              </a:ext>
            </a:extLst>
          </p:cNvPr>
          <p:cNvSpPr/>
          <p:nvPr/>
        </p:nvSpPr>
        <p:spPr>
          <a:xfrm>
            <a:off x="3496998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5CE897C-1C11-BA6E-C047-8D19F11E21AF}"/>
              </a:ext>
            </a:extLst>
          </p:cNvPr>
          <p:cNvSpPr/>
          <p:nvPr/>
        </p:nvSpPr>
        <p:spPr>
          <a:xfrm>
            <a:off x="4449065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1819244-B52A-369D-B06A-21733D6E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23" y="2456144"/>
            <a:ext cx="5281362" cy="3086296"/>
          </a:xfrm>
          <a:prstGeom prst="rect">
            <a:avLst/>
          </a:prstGeom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8268030C-D8D0-8E7B-B955-4454BC1A2B47}"/>
              </a:ext>
            </a:extLst>
          </p:cNvPr>
          <p:cNvSpPr/>
          <p:nvPr/>
        </p:nvSpPr>
        <p:spPr>
          <a:xfrm>
            <a:off x="6096000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1310118-4183-4AAC-93D3-8FCBE7BA1D7C}"/>
              </a:ext>
            </a:extLst>
          </p:cNvPr>
          <p:cNvSpPr/>
          <p:nvPr/>
        </p:nvSpPr>
        <p:spPr>
          <a:xfrm>
            <a:off x="7034657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B94B5939-AC4A-13C4-EA79-914950B1469A}"/>
              </a:ext>
            </a:extLst>
          </p:cNvPr>
          <p:cNvSpPr/>
          <p:nvPr/>
        </p:nvSpPr>
        <p:spPr>
          <a:xfrm>
            <a:off x="7983013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A768903F-037C-6670-68A5-8EF248DEBAF7}"/>
              </a:ext>
            </a:extLst>
          </p:cNvPr>
          <p:cNvSpPr/>
          <p:nvPr/>
        </p:nvSpPr>
        <p:spPr>
          <a:xfrm>
            <a:off x="8931007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D75F11CA-3C33-2D03-23FB-7B2B61389616}"/>
              </a:ext>
            </a:extLst>
          </p:cNvPr>
          <p:cNvSpPr/>
          <p:nvPr/>
        </p:nvSpPr>
        <p:spPr>
          <a:xfrm>
            <a:off x="9881172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EA33935-FCAD-A9BD-EA38-0C83A89252C2}"/>
              </a:ext>
            </a:extLst>
          </p:cNvPr>
          <p:cNvSpPr/>
          <p:nvPr/>
        </p:nvSpPr>
        <p:spPr>
          <a:xfrm>
            <a:off x="10833279" y="1767315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F7D77C8F-C1CA-7510-B087-682F5838CF2B}"/>
              </a:ext>
            </a:extLst>
          </p:cNvPr>
          <p:cNvSpPr/>
          <p:nvPr/>
        </p:nvSpPr>
        <p:spPr>
          <a:xfrm>
            <a:off x="6096000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DC4C9D41-D0DF-38F3-480F-5812BFA3A0FA}"/>
              </a:ext>
            </a:extLst>
          </p:cNvPr>
          <p:cNvSpPr/>
          <p:nvPr/>
        </p:nvSpPr>
        <p:spPr>
          <a:xfrm>
            <a:off x="7034657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1CD5621-D78F-1B94-03CA-709F5DD1DB63}"/>
              </a:ext>
            </a:extLst>
          </p:cNvPr>
          <p:cNvSpPr/>
          <p:nvPr/>
        </p:nvSpPr>
        <p:spPr>
          <a:xfrm>
            <a:off x="7983013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EA942620-0A58-280C-A951-4A7F2A658944}"/>
              </a:ext>
            </a:extLst>
          </p:cNvPr>
          <p:cNvSpPr/>
          <p:nvPr/>
        </p:nvSpPr>
        <p:spPr>
          <a:xfrm>
            <a:off x="8931007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72A73C54-7ADB-7B28-9519-4964C00723A3}"/>
              </a:ext>
            </a:extLst>
          </p:cNvPr>
          <p:cNvSpPr/>
          <p:nvPr/>
        </p:nvSpPr>
        <p:spPr>
          <a:xfrm>
            <a:off x="9881172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D0A46CD0-B6D9-E4FE-38B7-2612763BC122}"/>
              </a:ext>
            </a:extLst>
          </p:cNvPr>
          <p:cNvSpPr/>
          <p:nvPr/>
        </p:nvSpPr>
        <p:spPr>
          <a:xfrm>
            <a:off x="10829528" y="2719422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1D96F5F7-842A-192E-45C7-F4B3285FC99F}"/>
              </a:ext>
            </a:extLst>
          </p:cNvPr>
          <p:cNvSpPr/>
          <p:nvPr/>
        </p:nvSpPr>
        <p:spPr>
          <a:xfrm>
            <a:off x="6096000" y="36715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8DFD8EDA-2D27-B9DF-5D65-1DFC7B835E50}"/>
              </a:ext>
            </a:extLst>
          </p:cNvPr>
          <p:cNvSpPr/>
          <p:nvPr/>
        </p:nvSpPr>
        <p:spPr>
          <a:xfrm>
            <a:off x="7034657" y="36715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8A0472D7-5A1C-025A-38D1-9D2E754D665E}"/>
              </a:ext>
            </a:extLst>
          </p:cNvPr>
          <p:cNvSpPr/>
          <p:nvPr/>
        </p:nvSpPr>
        <p:spPr>
          <a:xfrm>
            <a:off x="7983013" y="36715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F308A879-CA57-1474-D067-93F2D3952E39}"/>
              </a:ext>
            </a:extLst>
          </p:cNvPr>
          <p:cNvSpPr/>
          <p:nvPr/>
        </p:nvSpPr>
        <p:spPr>
          <a:xfrm>
            <a:off x="8931007" y="36715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403E3EC3-3837-F0E8-8659-3DC9D08A80ED}"/>
              </a:ext>
            </a:extLst>
          </p:cNvPr>
          <p:cNvSpPr/>
          <p:nvPr/>
        </p:nvSpPr>
        <p:spPr>
          <a:xfrm>
            <a:off x="9881172" y="36715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E8451D26-FEDD-3D44-BC64-AB50B238EA5F}"/>
              </a:ext>
            </a:extLst>
          </p:cNvPr>
          <p:cNvSpPr/>
          <p:nvPr/>
        </p:nvSpPr>
        <p:spPr>
          <a:xfrm>
            <a:off x="10829528" y="3671529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3D858DB3-7C55-4E1F-72A2-01C6CAFF9B97}"/>
              </a:ext>
            </a:extLst>
          </p:cNvPr>
          <p:cNvSpPr/>
          <p:nvPr/>
        </p:nvSpPr>
        <p:spPr>
          <a:xfrm>
            <a:off x="6096000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0DFC451F-0A7C-39C1-386C-7BD7A9494E3E}"/>
              </a:ext>
            </a:extLst>
          </p:cNvPr>
          <p:cNvSpPr/>
          <p:nvPr/>
        </p:nvSpPr>
        <p:spPr>
          <a:xfrm>
            <a:off x="7034657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64993EE4-9F88-F8DA-C0D9-0E1817BDC713}"/>
              </a:ext>
            </a:extLst>
          </p:cNvPr>
          <p:cNvSpPr/>
          <p:nvPr/>
        </p:nvSpPr>
        <p:spPr>
          <a:xfrm>
            <a:off x="7983013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BDA727A5-8238-DC0A-F2E5-388667346A70}"/>
              </a:ext>
            </a:extLst>
          </p:cNvPr>
          <p:cNvSpPr/>
          <p:nvPr/>
        </p:nvSpPr>
        <p:spPr>
          <a:xfrm>
            <a:off x="8931007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BC19E81C-9BF7-3A82-828E-B0E76CEE5592}"/>
              </a:ext>
            </a:extLst>
          </p:cNvPr>
          <p:cNvSpPr/>
          <p:nvPr/>
        </p:nvSpPr>
        <p:spPr>
          <a:xfrm>
            <a:off x="9881172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438C1A92-0097-B5D7-D163-62E08549D4B1}"/>
              </a:ext>
            </a:extLst>
          </p:cNvPr>
          <p:cNvSpPr/>
          <p:nvPr/>
        </p:nvSpPr>
        <p:spPr>
          <a:xfrm>
            <a:off x="10833279" y="4623636"/>
            <a:ext cx="952107" cy="952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ipka: nahoru 1">
            <a:extLst>
              <a:ext uri="{FF2B5EF4-FFF2-40B4-BE49-F238E27FC236}">
                <a16:creationId xmlns:a16="http://schemas.microsoft.com/office/drawing/2014/main" id="{9415B165-769B-B61E-9977-7DF78389DDB3}"/>
              </a:ext>
            </a:extLst>
          </p:cNvPr>
          <p:cNvSpPr/>
          <p:nvPr/>
        </p:nvSpPr>
        <p:spPr>
          <a:xfrm>
            <a:off x="4095750" y="5575743"/>
            <a:ext cx="1288261" cy="863157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ED66E927-A80F-8675-AC57-0008CF6B326F}"/>
              </a:ext>
            </a:extLst>
          </p:cNvPr>
          <p:cNvSpPr/>
          <p:nvPr/>
        </p:nvSpPr>
        <p:spPr>
          <a:xfrm>
            <a:off x="10493022" y="5570263"/>
            <a:ext cx="1288261" cy="863157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8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C163D41-AE18-1AD0-4A61-4FC7EF82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892" y="265105"/>
            <a:ext cx="4089952" cy="27223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263B55-AA4F-822A-FDF6-13C0A53D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5" y="2586901"/>
            <a:ext cx="2618794" cy="24714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C19F37-ECDC-3181-0497-04FBCBDE7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4" y="121527"/>
            <a:ext cx="3625516" cy="18127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24F95C-4702-2764-D142-1B3043A8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309" y="4394859"/>
            <a:ext cx="1222934" cy="24458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930108-67CF-8940-F59D-26D4B4087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745" y="4883000"/>
            <a:ext cx="3728255" cy="21320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A7C50A-1119-65A6-EAF1-4D75C7B06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028" y="1419200"/>
            <a:ext cx="3081766" cy="23354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724E9C6-0BD4-E4F8-7E37-D33F260571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490" y="4486409"/>
            <a:ext cx="2391688" cy="235431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FE148F-E534-BD23-AB4D-92848451A7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252" y="2764006"/>
            <a:ext cx="4234550" cy="211727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959B1B8-3842-D145-928B-09D50B7D1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8017" y="2050277"/>
            <a:ext cx="1410406" cy="11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8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</Words>
  <Application>Microsoft Office PowerPoint</Application>
  <PresentationFormat>Širokoúhlá obrazovka</PresentationFormat>
  <Paragraphs>1</Paragraphs>
  <Slides>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Comic Sans MS</vt:lpstr>
      <vt:lpstr>Motiv Office</vt:lpstr>
      <vt:lpstr>Poznej zvířátko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Perutková Lenka, Mgr.</dc:creator>
  <cp:lastModifiedBy>Perutková Lenka, Mgr.</cp:lastModifiedBy>
  <cp:revision>11</cp:revision>
  <dcterms:created xsi:type="dcterms:W3CDTF">2025-02-18T08:46:09Z</dcterms:created>
  <dcterms:modified xsi:type="dcterms:W3CDTF">2025-04-02T16:06:45Z</dcterms:modified>
</cp:coreProperties>
</file>